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6" autoAdjust="0"/>
    <p:restoredTop sz="94667" autoAdjust="0"/>
  </p:normalViewPr>
  <p:slideViewPr>
    <p:cSldViewPr>
      <p:cViewPr varScale="1">
        <p:scale>
          <a:sx n="93" d="100"/>
          <a:sy n="93" d="100"/>
        </p:scale>
        <p:origin x="-1050" y="-102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 - 1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343400" y="5126668"/>
            <a:ext cx="289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Vector</a:t>
            </a:r>
            <a:r>
              <a:rPr lang="en-GB" baseline="0" dirty="0" smtClean="0"/>
              <a:t> &amp; scalar measures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 - 1</a:t>
            </a:r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4343400" y="5126668"/>
            <a:ext cx="289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Vector</a:t>
            </a:r>
            <a:r>
              <a:rPr lang="en-GB" baseline="0" dirty="0" smtClean="0"/>
              <a:t> &amp; scalar measures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Displacement, velocity &amp; acceleration.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0787" y="1665744"/>
            <a:ext cx="6460613" cy="2862322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perspectiveContrastingRigh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/>
              <a:t> </a:t>
            </a:r>
            <a:r>
              <a:rPr lang="en-GB" sz="1800" dirty="0" smtClean="0"/>
              <a:t>distinguish between scalar &amp; vector measures of “how far” (distance, displacement) and “how fast” (speed, velocity).</a:t>
            </a:r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distinguish between average &amp; instantaneous speed (velocity)</a:t>
            </a:r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understand that acceleration is a change in velocity in time.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</a:rPr>
              <a:t>What is mechanics?</a:t>
            </a:r>
            <a:endParaRPr lang="en-GB" sz="2400" b="1" dirty="0" smtClean="0">
              <a:solidFill>
                <a:srgbClr val="0070C0"/>
              </a:solidFill>
            </a:endParaRPr>
          </a:p>
          <a:p>
            <a:pPr algn="ctr"/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6670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The study of how forces affect objects.</a:t>
            </a:r>
          </a:p>
          <a:p>
            <a:pPr algn="ctr"/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7526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What are the </a:t>
            </a:r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</a:rPr>
              <a:t>vector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&amp; </a:t>
            </a:r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</a:rPr>
              <a:t>scalar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measures of “how far”?</a:t>
            </a:r>
            <a:endParaRPr lang="en-GB" sz="2400" dirty="0" smtClean="0">
              <a:solidFill>
                <a:srgbClr val="0070C0"/>
              </a:solidFill>
            </a:endParaRPr>
          </a:p>
          <a:p>
            <a:pPr algn="ctr"/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194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distance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(magnitude only) </a:t>
            </a:r>
            <a:endParaRPr lang="en-GB" sz="2400" dirty="0" smtClean="0">
              <a:solidFill>
                <a:schemeClr val="tx2"/>
              </a:solidFill>
            </a:endParaRPr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&amp;</a:t>
            </a:r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400" b="1" dirty="0" smtClean="0">
                <a:solidFill>
                  <a:schemeClr val="tx2"/>
                </a:solidFill>
              </a:rPr>
              <a:t>displacement </a:t>
            </a:r>
            <a:r>
              <a:rPr lang="en-GB" sz="2000" dirty="0" smtClean="0">
                <a:solidFill>
                  <a:schemeClr val="tx2"/>
                </a:solidFill>
              </a:rPr>
              <a:t>( both magnitude &amp; direction)</a:t>
            </a:r>
            <a:endParaRPr lang="en-GB" sz="2400" b="1" dirty="0" smtClean="0">
              <a:solidFill>
                <a:schemeClr val="tx2"/>
              </a:solidFill>
            </a:endParaRPr>
          </a:p>
          <a:p>
            <a:pPr algn="ctr"/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What are the </a:t>
            </a:r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</a:rPr>
              <a:t>vector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&amp; </a:t>
            </a:r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</a:rPr>
              <a:t>scalar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measures of “how fast”?</a:t>
            </a:r>
            <a:endParaRPr lang="en-GB" sz="2400" dirty="0" smtClean="0">
              <a:solidFill>
                <a:srgbClr val="0070C0"/>
              </a:solidFill>
            </a:endParaRPr>
          </a:p>
          <a:p>
            <a:pPr algn="ctr"/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8956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speed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(magnitude only) </a:t>
            </a:r>
            <a:endParaRPr lang="en-GB" sz="2400" dirty="0" smtClean="0">
              <a:solidFill>
                <a:schemeClr val="tx2"/>
              </a:solidFill>
            </a:endParaRPr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&amp;</a:t>
            </a:r>
          </a:p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 velocity </a:t>
            </a:r>
            <a:r>
              <a:rPr lang="en-GB" sz="2000" dirty="0" smtClean="0">
                <a:solidFill>
                  <a:schemeClr val="tx2"/>
                </a:solidFill>
              </a:rPr>
              <a:t>( both magnitude &amp; direction)</a:t>
            </a:r>
            <a:endParaRPr lang="en-GB" sz="2400" b="1" dirty="0" smtClean="0">
              <a:solidFill>
                <a:schemeClr val="tx2"/>
              </a:solidFill>
            </a:endParaRPr>
          </a:p>
          <a:p>
            <a:pPr algn="ctr"/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What is </a:t>
            </a:r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</a:rPr>
              <a:t>instantaneous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speed (velocity)?</a:t>
            </a:r>
            <a:endParaRPr lang="en-GB" sz="2400" dirty="0" smtClean="0">
              <a:solidFill>
                <a:srgbClr val="0070C0"/>
              </a:solidFill>
            </a:endParaRPr>
          </a:p>
          <a:p>
            <a:pPr algn="ctr"/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514600"/>
            <a:ext cx="693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average v =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total displacement/ total time </a:t>
            </a:r>
            <a:endParaRPr lang="en-GB" sz="2400" dirty="0" smtClean="0">
              <a:solidFill>
                <a:schemeClr val="tx2"/>
              </a:solidFill>
            </a:endParaRPr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&amp;</a:t>
            </a:r>
          </a:p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 instantaneous v =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small displacement </a:t>
            </a:r>
            <a:r>
              <a:rPr lang="en-GB" sz="2000" smtClean="0">
                <a:solidFill>
                  <a:schemeClr val="tx2"/>
                </a:solidFill>
              </a:rPr>
              <a:t>/ </a:t>
            </a:r>
            <a:r>
              <a:rPr lang="en-GB" sz="2000" smtClean="0">
                <a:solidFill>
                  <a:schemeClr val="tx2"/>
                </a:solidFill>
              </a:rPr>
              <a:t>small </a:t>
            </a:r>
            <a:r>
              <a:rPr lang="en-GB" sz="2000" dirty="0" smtClean="0">
                <a:solidFill>
                  <a:schemeClr val="tx2"/>
                </a:solidFill>
              </a:rPr>
              <a:t>time </a:t>
            </a:r>
            <a:endParaRPr lang="en-GB" sz="2800" dirty="0" smtClean="0">
              <a:solidFill>
                <a:schemeClr val="tx2"/>
              </a:solidFill>
            </a:endParaRPr>
          </a:p>
          <a:p>
            <a:pPr algn="ctr"/>
            <a:endParaRPr lang="en-GB" sz="2400" b="1" dirty="0" smtClean="0">
              <a:solidFill>
                <a:schemeClr val="tx2"/>
              </a:solidFill>
            </a:endParaRPr>
          </a:p>
          <a:p>
            <a:pPr algn="ctr"/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Is an object that is moving at constant speed in a </a:t>
            </a:r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</a:rPr>
              <a:t>non-linear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path accelerating?</a:t>
            </a:r>
            <a:endParaRPr lang="en-GB" sz="2400" dirty="0" smtClean="0">
              <a:solidFill>
                <a:srgbClr val="0070C0"/>
              </a:solidFill>
            </a:endParaRPr>
          </a:p>
          <a:p>
            <a:pPr algn="ctr"/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514600"/>
            <a:ext cx="6934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Yes. </a:t>
            </a:r>
          </a:p>
          <a:p>
            <a:pPr algn="ctr"/>
            <a:endParaRPr lang="en-GB" sz="105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Although its speed is constant, its direction </a:t>
            </a:r>
          </a:p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is constantly changing and therefore its velocity is</a:t>
            </a:r>
          </a:p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also constantly changing. </a:t>
            </a:r>
          </a:p>
          <a:p>
            <a:pPr algn="ctr"/>
            <a:endParaRPr lang="en-GB" sz="2000" dirty="0" smtClean="0">
              <a:solidFill>
                <a:schemeClr val="tx2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Changing velocity = acceleration.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26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Key words </a:t>
            </a:r>
            <a:r>
              <a:rPr lang="en-GB" sz="1800" u="sng" dirty="0" smtClean="0"/>
              <a:t>you should now recognise...</a:t>
            </a:r>
            <a:endParaRPr lang="en-US" sz="1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5715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</a:rPr>
              <a:t>Mechanics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- 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the study of the interaction of forces and objects.</a:t>
            </a:r>
            <a:endParaRPr lang="en-GB" sz="2400" u="sng" dirty="0" smtClean="0"/>
          </a:p>
          <a:p>
            <a:endParaRPr lang="en-GB" sz="2400" dirty="0"/>
          </a:p>
          <a:p>
            <a:r>
              <a:rPr lang="en-GB" sz="2400" b="1" u="sng" dirty="0" smtClean="0">
                <a:solidFill>
                  <a:srgbClr val="0070C0"/>
                </a:solidFill>
              </a:rPr>
              <a:t>Instantaneous</a:t>
            </a:r>
            <a:r>
              <a:rPr lang="en-GB" sz="2400" dirty="0" smtClean="0">
                <a:solidFill>
                  <a:srgbClr val="0070C0"/>
                </a:solidFill>
              </a:rPr>
              <a:t>  vs.  Average</a:t>
            </a: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b="1" u="sng" dirty="0" smtClean="0">
                <a:solidFill>
                  <a:srgbClr val="0070C0"/>
                </a:solidFill>
              </a:rPr>
              <a:t>Non-linear</a:t>
            </a:r>
            <a:r>
              <a:rPr lang="en-GB" sz="2400" dirty="0" smtClean="0">
                <a:solidFill>
                  <a:srgbClr val="0070C0"/>
                </a:solidFill>
              </a:rPr>
              <a:t> motion  </a:t>
            </a:r>
          </a:p>
          <a:p>
            <a:endParaRPr lang="en-GB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219</Words>
  <Application>Microsoft Office PowerPoint</Application>
  <PresentationFormat>Custom</PresentationFormat>
  <Paragraphs>42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25</cp:revision>
  <dcterms:created xsi:type="dcterms:W3CDTF">2008-08-30T18:16:19Z</dcterms:created>
  <dcterms:modified xsi:type="dcterms:W3CDTF">2008-09-08T14:49:08Z</dcterms:modified>
</cp:coreProperties>
</file>