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16428-E5AC-4349-9A98-1EFB076ED16B}" type="datetimeFigureOut">
              <a:rPr lang="en-GB" smtClean="0"/>
              <a:t>26/01/2011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11D16-130A-4621-99BC-9744ECCA955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Journalism/Narrative Writing Checklist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4040188" cy="639762"/>
          </a:xfrm>
        </p:spPr>
        <p:txBody>
          <a:bodyPr/>
          <a:lstStyle/>
          <a:p>
            <a:r>
              <a:rPr lang="en-GB" dirty="0" smtClean="0"/>
              <a:t>Journalism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1124744"/>
            <a:ext cx="4040188" cy="5001419"/>
          </a:xfrm>
        </p:spPr>
        <p:txBody>
          <a:bodyPr/>
          <a:lstStyle/>
          <a:p>
            <a:r>
              <a:rPr lang="en-GB" dirty="0" smtClean="0"/>
              <a:t>Clear angle(s)</a:t>
            </a:r>
          </a:p>
          <a:p>
            <a:r>
              <a:rPr lang="en-GB" dirty="0" smtClean="0"/>
              <a:t>Voice of the interviewee</a:t>
            </a:r>
          </a:p>
          <a:p>
            <a:r>
              <a:rPr lang="en-GB" dirty="0" smtClean="0"/>
              <a:t>Different types of speech</a:t>
            </a:r>
          </a:p>
          <a:p>
            <a:r>
              <a:rPr lang="en-GB" dirty="0" smtClean="0"/>
              <a:t>Interesting </a:t>
            </a:r>
            <a:r>
              <a:rPr lang="en-GB" dirty="0" err="1" smtClean="0"/>
              <a:t>Inquits</a:t>
            </a:r>
            <a:r>
              <a:rPr lang="en-GB" dirty="0" smtClean="0"/>
              <a:t> and NRAs</a:t>
            </a:r>
          </a:p>
          <a:p>
            <a:r>
              <a:rPr lang="en-GB" dirty="0" smtClean="0"/>
              <a:t>Showing not Telling</a:t>
            </a:r>
          </a:p>
          <a:p>
            <a:r>
              <a:rPr lang="en-GB" dirty="0" smtClean="0"/>
              <a:t>Style correct for the publication?</a:t>
            </a:r>
          </a:p>
          <a:p>
            <a:r>
              <a:rPr lang="en-GB" dirty="0" smtClean="0"/>
              <a:t>Tone accurate for interviewer/interviewee dynamic?</a:t>
            </a:r>
          </a:p>
          <a:p>
            <a:r>
              <a:rPr lang="en-GB" dirty="0" smtClean="0"/>
              <a:t>Select the details which make your angle clear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716016" y="332656"/>
            <a:ext cx="4041775" cy="639762"/>
          </a:xfrm>
        </p:spPr>
        <p:txBody>
          <a:bodyPr/>
          <a:lstStyle/>
          <a:p>
            <a:r>
              <a:rPr lang="en-GB" dirty="0" smtClean="0"/>
              <a:t>Narrative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124744"/>
            <a:ext cx="4041775" cy="5001419"/>
          </a:xfrm>
        </p:spPr>
        <p:txBody>
          <a:bodyPr/>
          <a:lstStyle/>
          <a:p>
            <a:r>
              <a:rPr lang="en-GB" dirty="0" smtClean="0"/>
              <a:t>Choose your story opening technique</a:t>
            </a:r>
          </a:p>
          <a:p>
            <a:r>
              <a:rPr lang="en-GB" dirty="0" smtClean="0"/>
              <a:t>Choose your perspective – you can alter this too.</a:t>
            </a:r>
          </a:p>
          <a:p>
            <a:r>
              <a:rPr lang="en-GB" dirty="0" smtClean="0"/>
              <a:t>How will you end the story?</a:t>
            </a:r>
          </a:p>
          <a:p>
            <a:r>
              <a:rPr lang="en-GB" dirty="0" smtClean="0"/>
              <a:t>Clear voice</a:t>
            </a:r>
          </a:p>
          <a:p>
            <a:r>
              <a:rPr lang="en-GB" dirty="0" smtClean="0"/>
              <a:t>What will you hide from the reader?</a:t>
            </a:r>
          </a:p>
          <a:p>
            <a:r>
              <a:rPr lang="en-GB" dirty="0" smtClean="0"/>
              <a:t>Showing not Telling</a:t>
            </a:r>
          </a:p>
          <a:p>
            <a:r>
              <a:rPr lang="en-GB" dirty="0" smtClean="0"/>
              <a:t>Inciting moment embedded</a:t>
            </a:r>
          </a:p>
          <a:p>
            <a:r>
              <a:rPr lang="en-GB" dirty="0" smtClean="0"/>
              <a:t>Chronology or </a:t>
            </a:r>
            <a:r>
              <a:rPr lang="en-GB" dirty="0" err="1" smtClean="0"/>
              <a:t>anachrony</a:t>
            </a:r>
            <a:r>
              <a:rPr lang="en-GB" smtClean="0"/>
              <a:t>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85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Journalism/Narrative Writing Checklist</vt:lpstr>
      <vt:lpstr>Slide 2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Journalism/Narrative Writing Checklist</dc:title>
  <dc:creator>kwalker</dc:creator>
  <cp:lastModifiedBy>kwalker</cp:lastModifiedBy>
  <cp:revision>3</cp:revision>
  <dcterms:created xsi:type="dcterms:W3CDTF">2011-01-26T13:08:23Z</dcterms:created>
  <dcterms:modified xsi:type="dcterms:W3CDTF">2011-01-26T13:44:10Z</dcterms:modified>
</cp:coreProperties>
</file>