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57" r:id="rId6"/>
    <p:sldId id="262" r:id="rId7"/>
    <p:sldId id="263" r:id="rId8"/>
    <p:sldId id="259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28E2C05-7017-4779-B00A-32F758EA5AC2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888402-CEAC-4E64-B756-371520490B5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jacqueline_novogratz_on_an_escape_from_poverty.html" TargetMode="External"/><Relationship Id="rId2" Type="http://schemas.openxmlformats.org/officeDocument/2006/relationships/hyperlink" Target="http://www.ted.com/talks/kevin_kelly_on_how_technology_evolve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ed.com/talks/lang/eng/isabel_allende_tells_tales_of_passion.html" TargetMode="External"/><Relationship Id="rId4" Type="http://schemas.openxmlformats.org/officeDocument/2006/relationships/hyperlink" Target="http://www.ted.com/talks/cynthia_schneider_the_surprising_spread_of_idol_tv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ers.tv/videos/michael-rosen-on-literacy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d.com/talks/jacqueline_novogratz_on_an_escape_from_poverty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Scripted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L.O. To become familiar with the genre and learn about the </a:t>
            </a:r>
            <a:r>
              <a:rPr lang="en-GB" dirty="0" smtClean="0"/>
              <a:t>hooking, structuring and presenting strategies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 the speech on page 137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How does the speaker use various techniques to appeal to and engage the audience?</a:t>
            </a:r>
          </a:p>
          <a:p>
            <a:endParaRPr lang="en-GB" dirty="0" smtClean="0"/>
          </a:p>
          <a:p>
            <a:r>
              <a:rPr lang="en-GB" dirty="0" smtClean="0"/>
              <a:t>How do they manage to make a difficult topic so accessible?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How does the visual aid help?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Finished product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Rate the speech on page 138-9 for the following:</a:t>
            </a:r>
          </a:p>
          <a:p>
            <a:endParaRPr lang="en-GB" dirty="0" smtClean="0"/>
          </a:p>
          <a:p>
            <a:r>
              <a:rPr lang="en-GB" dirty="0" smtClean="0"/>
              <a:t>Topic</a:t>
            </a:r>
          </a:p>
          <a:p>
            <a:r>
              <a:rPr lang="en-GB" dirty="0" smtClean="0"/>
              <a:t>Purpose</a:t>
            </a:r>
          </a:p>
          <a:p>
            <a:r>
              <a:rPr lang="en-GB" dirty="0" smtClean="0"/>
              <a:t>Audience rapport</a:t>
            </a:r>
          </a:p>
          <a:p>
            <a:r>
              <a:rPr lang="en-GB" dirty="0" smtClean="0"/>
              <a:t>Structure</a:t>
            </a:r>
          </a:p>
          <a:p>
            <a:r>
              <a:rPr lang="en-GB" dirty="0" smtClean="0"/>
              <a:t>Techniques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What visual aid would you use?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There are 4 topics for speech ideas on page 135.</a:t>
            </a:r>
          </a:p>
          <a:p>
            <a:endParaRPr lang="en-GB" dirty="0" smtClean="0"/>
          </a:p>
          <a:p>
            <a:r>
              <a:rPr lang="en-GB" dirty="0" smtClean="0"/>
              <a:t>Would they be ambitious enough?</a:t>
            </a:r>
          </a:p>
          <a:p>
            <a:endParaRPr lang="en-GB" dirty="0" smtClean="0"/>
          </a:p>
          <a:p>
            <a:r>
              <a:rPr lang="en-GB" dirty="0" smtClean="0"/>
              <a:t>Would you be able to find the appropriate research?</a:t>
            </a:r>
          </a:p>
          <a:p>
            <a:endParaRPr lang="en-GB" dirty="0" smtClean="0"/>
          </a:p>
          <a:p>
            <a:r>
              <a:rPr lang="en-GB" dirty="0" smtClean="0"/>
              <a:t>Are they narrow enough?</a:t>
            </a:r>
          </a:p>
          <a:p>
            <a:endParaRPr lang="en-GB" dirty="0" smtClean="0"/>
          </a:p>
          <a:p>
            <a:r>
              <a:rPr lang="en-GB" dirty="0" smtClean="0"/>
              <a:t>In the final few minutes, decide what would be the best topic for you to come up with a talk on.  It must be focused enough, and allow for some interesting visual aids and use </a:t>
            </a:r>
            <a:r>
              <a:rPr lang="en-GB" smtClean="0"/>
              <a:t>of techniques.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Think up some key language issues which we have investigated already in Y12.</a:t>
            </a:r>
          </a:p>
          <a:p>
            <a:endParaRPr lang="en-GB" dirty="0" smtClean="0"/>
          </a:p>
          <a:p>
            <a:r>
              <a:rPr lang="en-GB" dirty="0" smtClean="0"/>
              <a:t>Don’t just go for the obvious ones.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Now which mediums could you use, considering that the audience must be your age group (as you know them best).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common talk structure is: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Tell them what you are going to say</a:t>
            </a:r>
          </a:p>
          <a:p>
            <a:r>
              <a:rPr lang="en-GB" dirty="0" smtClean="0"/>
              <a:t>Say it</a:t>
            </a:r>
          </a:p>
          <a:p>
            <a:r>
              <a:rPr lang="en-GB" dirty="0" smtClean="0"/>
              <a:t>Tell them what you have said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What other techniques must you use to keep an audience engaged?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/>
          <a:lstStyle/>
          <a:p>
            <a:r>
              <a:rPr lang="en-GB" dirty="0" smtClean="0"/>
              <a:t>A talk opening is especially important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Which techniques does Jean </a:t>
            </a:r>
            <a:r>
              <a:rPr lang="en-GB" dirty="0" err="1" smtClean="0"/>
              <a:t>Aitchison</a:t>
            </a:r>
            <a:r>
              <a:rPr lang="en-GB" dirty="0" smtClean="0"/>
              <a:t> use in the extract from her speech opening at the top of page 131?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Listen to the openings of these four talks – how do the Speakers make them memorable?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hlinkClick r:id="rId2"/>
              </a:rPr>
              <a:t>Persuasive:</a:t>
            </a:r>
          </a:p>
          <a:p>
            <a:r>
              <a:rPr lang="en-GB" dirty="0" smtClean="0">
                <a:hlinkClick r:id="rId2"/>
              </a:rPr>
              <a:t>http</a:t>
            </a:r>
            <a:r>
              <a:rPr lang="en-GB" dirty="0" smtClean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www.ted.com/talks/kevin_kelly_on_how_technology_evolves.html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hlinkClick r:id="rId3"/>
              </a:rPr>
              <a:t>Inspiring:</a:t>
            </a:r>
          </a:p>
          <a:p>
            <a:r>
              <a:rPr lang="en-GB" dirty="0" smtClean="0">
                <a:hlinkClick r:id="rId3"/>
              </a:rPr>
              <a:t>http</a:t>
            </a:r>
            <a:r>
              <a:rPr lang="en-GB" dirty="0" smtClean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www.ted.com/talks/jacqueline_novogratz_on_an_escape_from_poverty.html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hlinkClick r:id="rId4"/>
              </a:rPr>
              <a:t>Informative:</a:t>
            </a:r>
          </a:p>
          <a:p>
            <a:r>
              <a:rPr lang="en-GB" dirty="0" smtClean="0">
                <a:hlinkClick r:id="rId4"/>
              </a:rPr>
              <a:t>http</a:t>
            </a:r>
            <a:r>
              <a:rPr lang="en-GB" dirty="0" smtClean="0">
                <a:hlinkClick r:id="rId4"/>
              </a:rPr>
              <a:t>://</a:t>
            </a:r>
            <a:r>
              <a:rPr lang="en-GB" dirty="0" smtClean="0">
                <a:hlinkClick r:id="rId4"/>
              </a:rPr>
              <a:t>www.ted.com/talks/cynthia_schneider_the_surprising_spread_of_idol_tv.html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hlinkClick r:id="rId5"/>
              </a:rPr>
              <a:t>Beautiful:</a:t>
            </a:r>
          </a:p>
          <a:p>
            <a:r>
              <a:rPr lang="en-GB" dirty="0" smtClean="0">
                <a:hlinkClick r:id="rId5"/>
              </a:rPr>
              <a:t>http</a:t>
            </a:r>
            <a:r>
              <a:rPr lang="en-GB" dirty="0" smtClean="0">
                <a:hlinkClick r:id="rId5"/>
              </a:rPr>
              <a:t>://</a:t>
            </a:r>
            <a:r>
              <a:rPr lang="en-GB" dirty="0" smtClean="0">
                <a:hlinkClick r:id="rId5"/>
              </a:rPr>
              <a:t>www.ted.com/talks/lang/eng/isabel_allende_tells_tales_of_passion.html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Finally...Discourse Markers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These are used to signal the moment where the speaker changes direction.</a:t>
            </a:r>
          </a:p>
          <a:p>
            <a:endParaRPr lang="en-GB" dirty="0" smtClean="0"/>
          </a:p>
          <a:p>
            <a:r>
              <a:rPr lang="en-GB" dirty="0" smtClean="0"/>
              <a:t>Can you think up a few from your modern, conversational speech?</a:t>
            </a:r>
          </a:p>
          <a:p>
            <a:endParaRPr lang="en-GB" dirty="0" smtClean="0"/>
          </a:p>
          <a:p>
            <a:r>
              <a:rPr lang="en-GB" dirty="0" smtClean="0"/>
              <a:t>Which are being used in the extract at the top of page 132?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The importance of visual aids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What visual aids would you use if you were to do a speech on:</a:t>
            </a:r>
          </a:p>
          <a:p>
            <a:endParaRPr lang="en-GB" dirty="0" smtClean="0"/>
          </a:p>
          <a:p>
            <a:r>
              <a:rPr lang="en-GB" dirty="0" smtClean="0"/>
              <a:t>Gendered speech</a:t>
            </a:r>
          </a:p>
          <a:p>
            <a:r>
              <a:rPr lang="en-GB" dirty="0" smtClean="0"/>
              <a:t>Importance of tenor</a:t>
            </a:r>
          </a:p>
          <a:p>
            <a:r>
              <a:rPr lang="en-GB" dirty="0" smtClean="0"/>
              <a:t>Occupational language</a:t>
            </a:r>
            <a:endParaRPr lang="en-GB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Watch part of Michael Rosen’s talk about the importance of phonics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www.teachers.tv/videos/michael-rosen-on-literacy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Consider these things as you watch:</a:t>
            </a:r>
          </a:p>
          <a:p>
            <a:endParaRPr lang="en-GB" dirty="0" smtClean="0"/>
          </a:p>
          <a:p>
            <a:r>
              <a:rPr lang="en-GB" dirty="0" smtClean="0"/>
              <a:t>Opening techniques</a:t>
            </a:r>
          </a:p>
          <a:p>
            <a:r>
              <a:rPr lang="en-GB" dirty="0" smtClean="0"/>
              <a:t>Discourse markers</a:t>
            </a:r>
          </a:p>
          <a:p>
            <a:r>
              <a:rPr lang="en-GB" dirty="0" smtClean="0"/>
              <a:t>Visual aids</a:t>
            </a:r>
          </a:p>
          <a:p>
            <a:r>
              <a:rPr lang="en-GB" dirty="0" smtClean="0"/>
              <a:t>Humour</a:t>
            </a:r>
          </a:p>
          <a:p>
            <a:r>
              <a:rPr lang="en-GB" dirty="0" smtClean="0"/>
              <a:t>Audience </a:t>
            </a:r>
          </a:p>
          <a:p>
            <a:r>
              <a:rPr lang="en-GB" dirty="0" smtClean="0"/>
              <a:t>Purpose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Now listen again to: </a:t>
            </a:r>
            <a:r>
              <a:rPr lang="en-GB" dirty="0" smtClean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www.ted.com/talks/jacqueline_novogratz_on_an_escape_from_poverty.html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Think about:</a:t>
            </a:r>
          </a:p>
          <a:p>
            <a:pPr lvl="0"/>
            <a:r>
              <a:rPr lang="en-US" dirty="0" smtClean="0"/>
              <a:t>How </a:t>
            </a:r>
            <a:r>
              <a:rPr lang="en-US" dirty="0" smtClean="0"/>
              <a:t>the talk is introduced (making the audience feel comfortable, jokes etc)</a:t>
            </a:r>
            <a:endParaRPr lang="en-GB" dirty="0" smtClean="0"/>
          </a:p>
          <a:p>
            <a:pPr lvl="0"/>
            <a:r>
              <a:rPr lang="en-US" dirty="0" smtClean="0"/>
              <a:t>How are the audience helped to grasp difficult concepts?</a:t>
            </a:r>
            <a:endParaRPr lang="en-GB" dirty="0" smtClean="0"/>
          </a:p>
          <a:p>
            <a:pPr lvl="0"/>
            <a:r>
              <a:rPr lang="en-US" dirty="0" smtClean="0"/>
              <a:t>What sort of visual aids are used?</a:t>
            </a:r>
            <a:endParaRPr lang="en-GB" dirty="0" smtClean="0"/>
          </a:p>
          <a:p>
            <a:pPr lvl="0"/>
            <a:r>
              <a:rPr lang="en-US" dirty="0" smtClean="0"/>
              <a:t>Does the speaker modulate from ‘light’ to ‘serious’ depending on the material and the relationship with the audience?</a:t>
            </a:r>
            <a:endParaRPr lang="en-GB" dirty="0" smtClean="0"/>
          </a:p>
          <a:p>
            <a:pPr lvl="0"/>
            <a:r>
              <a:rPr lang="en-US" dirty="0" smtClean="0"/>
              <a:t>Timing, pace and how the </a:t>
            </a:r>
            <a:r>
              <a:rPr lang="en-US" dirty="0" smtClean="0"/>
              <a:t>model builds </a:t>
            </a:r>
            <a:r>
              <a:rPr lang="en-US" dirty="0" smtClean="0"/>
              <a:t>up to an effective ending.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</TotalTime>
  <Words>485</Words>
  <Application>Microsoft Office PowerPoint</Application>
  <PresentationFormat>On-screen Show 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Scripted Presentation</vt:lpstr>
      <vt:lpstr>Starter</vt:lpstr>
      <vt:lpstr>A common talk structure is:</vt:lpstr>
      <vt:lpstr>A talk opening is especially important</vt:lpstr>
      <vt:lpstr>Listen to the openings of these four talks – how do the Speakers make them memorable?</vt:lpstr>
      <vt:lpstr>Finally...Discourse Markers</vt:lpstr>
      <vt:lpstr>Starter</vt:lpstr>
      <vt:lpstr>Watch part of Michael Rosen’s talk about the importance of phonics</vt:lpstr>
      <vt:lpstr>Now listen again to: http://www.ted.com/talks/jacqueline_novogratz_on_an_escape_from_poverty.html</vt:lpstr>
      <vt:lpstr>Read the speech on page 137</vt:lpstr>
      <vt:lpstr>Finished product</vt:lpstr>
      <vt:lpstr>Finally</vt:lpstr>
    </vt:vector>
  </TitlesOfParts>
  <Company>RMBC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Scripted Presentation</dc:title>
  <dc:creator>kwalker</dc:creator>
  <cp:lastModifiedBy>kwalker</cp:lastModifiedBy>
  <cp:revision>7</cp:revision>
  <dcterms:created xsi:type="dcterms:W3CDTF">2011-01-16T16:43:10Z</dcterms:created>
  <dcterms:modified xsi:type="dcterms:W3CDTF">2011-01-16T17:53:48Z</dcterms:modified>
</cp:coreProperties>
</file>